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6EC623-B341-4276-91BC-30E3C8AC9442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BE808E-D68A-4CC7-8863-E3952C9907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«Духовно - нравственное воспитание дошкольников»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опыта работы воспитателя МБДОУ «</a:t>
            </a:r>
            <a:r>
              <a:rPr lang="ru-RU" dirty="0" err="1" smtClean="0"/>
              <a:t>Большеигнатовский</a:t>
            </a:r>
            <a:r>
              <a:rPr lang="ru-RU" dirty="0" smtClean="0"/>
              <a:t>  детский сад комбинированного вида»</a:t>
            </a:r>
          </a:p>
          <a:p>
            <a:r>
              <a:rPr lang="ru-RU" dirty="0" err="1" smtClean="0"/>
              <a:t>Полякиной</a:t>
            </a:r>
            <a:r>
              <a:rPr lang="ru-RU" dirty="0" smtClean="0"/>
              <a:t> Л. И.</a:t>
            </a:r>
            <a:endParaRPr lang="ru-RU" dirty="0"/>
          </a:p>
        </p:txBody>
      </p:sp>
      <p:pic>
        <p:nvPicPr>
          <p:cNvPr id="1027" name="Picture 3" descr="F:\P116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4784"/>
            <a:ext cx="3857620" cy="2893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000108"/>
            <a:ext cx="26432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Праздник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cs306508.userapi.com/v306508957/406b/5SStEPJMX7Q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28628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http://cs306508.userapi.com/v306508957/40bb/FgeNWfrhSQY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435771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4857760"/>
            <a:ext cx="3786214" cy="11430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r>
              <a:rPr lang="ru-RU" sz="5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Рождества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endParaRPr kumimoji="0" lang="ru-RU" sz="6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Повышение уровня интереса к православным традициям и праздникам. </a:t>
            </a:r>
          </a:p>
          <a:p>
            <a:r>
              <a:rPr lang="ru-RU" sz="4000" dirty="0" smtClean="0"/>
              <a:t>Творческое самовыражение воспитанников.</a:t>
            </a:r>
            <a:endParaRPr lang="ru-RU" sz="40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99762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Праздник Рождества</a:t>
            </a:r>
          </a:p>
          <a:p>
            <a:endParaRPr lang="ru-RU" dirty="0"/>
          </a:p>
        </p:txBody>
      </p:sp>
      <p:pic>
        <p:nvPicPr>
          <p:cNvPr id="10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3429024" cy="3997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Праздник Троицы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Содержимое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1142984"/>
            <a:ext cx="4038600" cy="371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285728"/>
            <a:ext cx="2743200" cy="6048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Праздник Пасхи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786182" y="3214686"/>
            <a:ext cx="5111750" cy="348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L2ouig1Uj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34623"/>
            <a:ext cx="4643470" cy="260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7"/>
          <p:cNvSpPr txBox="1">
            <a:spLocks/>
          </p:cNvSpPr>
          <p:nvPr/>
        </p:nvSpPr>
        <p:spPr>
          <a:xfrm>
            <a:off x="5072066" y="2214554"/>
            <a:ext cx="2743200" cy="6048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Праздник Троицы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9900"/>
                </a:solidFill>
              </a:rPr>
              <a:t>Праздник Троицы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4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000924" cy="410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704088"/>
            <a:ext cx="4543428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Праздник Пасхи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wQF3cxWeM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765474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xm5xlrrId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071810"/>
            <a:ext cx="5429288" cy="33892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Формировать чувство любви к Родине на основе изучения национальных и культурных традиций.</a:t>
            </a:r>
          </a:p>
          <a:p>
            <a:r>
              <a:rPr lang="ru-RU" sz="2800" dirty="0" smtClean="0"/>
              <a:t>Сохранение духовно-нравственного здоровья детей, приобщение их к нравственным и духовным ценностям православной культуры.</a:t>
            </a:r>
          </a:p>
          <a:p>
            <a:r>
              <a:rPr lang="ru-RU" sz="2800" dirty="0" smtClean="0"/>
              <a:t>Продолжать знакомить детей с обрядами и обычаями родного края, воспитывать интерес и желание участвовать в православных мероприятиях.</a:t>
            </a:r>
            <a:endParaRPr lang="ru-RU" sz="28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7143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 в Мордовии живем!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58115"/>
            <a:ext cx="6355315" cy="4766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 в Мордовии живем!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1160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214422"/>
            <a:ext cx="4071966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4357718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/>
              <a:t>           </a:t>
            </a:r>
            <a:br>
              <a:rPr lang="ru-RU" sz="2000" dirty="0" smtClean="0"/>
            </a:br>
            <a:r>
              <a:rPr lang="ru-RU" sz="2000" dirty="0" smtClean="0"/>
              <a:t>       Ребенок начинает говорить, у него образуются определенные понятия, он учится мыслить, думать; воля в нем укрепляется и начинает действовать. Обогащаясь понятиями об окружающих его предметах, о своем назначении, учится различать добро и зло; в нем пробуждается совесть, начинает действовать любовь или ненависть, проявляется чувство чести и стыда. Чтобы дать надлежащее направление развитию в ребенке всех сил мы должны внимательно следить за нравственным развитием ребенка. И так, как воспитание имеет двоякую задачу: насаждать добро и искоренять зло, - то мы должны начинать это воспитание в самом раннем возрасте.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i="1" dirty="0" smtClean="0"/>
              <a:t> </a:t>
            </a:r>
            <a:br>
              <a:rPr lang="ru-RU" sz="2200" i="1" dirty="0" smtClean="0"/>
            </a:br>
            <a:endParaRPr lang="ru-RU" sz="2200" i="1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4500594" cy="321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7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00042"/>
            <a:ext cx="353507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928670"/>
            <a:ext cx="3714776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«От того, как прошло детство,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кто вел ребенка за руку в детстве,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что вошло в его разум и сердце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из окружающего мира-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4572008"/>
            <a:ext cx="4038600" cy="142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      </a:t>
            </a:r>
            <a:r>
              <a:rPr lang="ru-RU" sz="1800" dirty="0" smtClean="0">
                <a:latin typeface="+mj-lt"/>
              </a:rPr>
              <a:t>от этого в решающей степени зависит, каким человеком станет сегодняшний малыш»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>
                <a:latin typeface="+mj-lt"/>
              </a:rPr>
              <a:t>                                                             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                                     В.А.Сухомлинский</a:t>
            </a:r>
            <a:endParaRPr lang="ru-RU" sz="1800" dirty="0">
              <a:latin typeface="+mj-lt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Актуальность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9378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Отторжение подрастающего поколения от отечественной культуры, от общественно-исторического опыта поколений – одна из серьезных проблем нашего времени. </a:t>
            </a: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643050"/>
            <a:ext cx="2928958" cy="4576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642918"/>
            <a:ext cx="3429024" cy="7334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Праздник Рождества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Актуальность темы проекта в сокращении разрыва между массовой и православной культурой, установлении благоприятного климата среди детей и взрослых, в расширении кругозора детей.</a:t>
            </a:r>
          </a:p>
          <a:p>
            <a:endParaRPr lang="ru-RU" dirty="0"/>
          </a:p>
        </p:txBody>
      </p:sp>
      <p:pic>
        <p:nvPicPr>
          <p:cNvPr id="5" name="Содержимое 4" descr="http://cs306508.userapi.com/v306508957/3ffd/NZP0fYYD1d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14488"/>
            <a:ext cx="5111750" cy="3833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1473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Рождество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cs306508.userapi.com/v306508957/4039/3FV0N7ouYI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4038600" cy="3030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http://cs306508.userapi.com/v306508957/4043/d8vYZ4CGqpM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4038600" cy="3028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4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Пресвятая Троица – слава тебе!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286676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Чтобы вера, чистая любовь и светлая надежда были спутниками жизненного пути и продолжали питать души и сердца наших детей.</a:t>
            </a:r>
            <a:endParaRPr lang="ru-RU" sz="2400" dirty="0"/>
          </a:p>
        </p:txBody>
      </p:sp>
      <p:pic>
        <p:nvPicPr>
          <p:cNvPr id="5" name="Содержимое 4" descr="http://cs306508.userapi.com/v306508957/404d/eQnojDO-IaI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2968"/>
            <a:ext cx="4038600" cy="3029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http://cs306508.userapi.com/v306508957/4057/y2sfYKNzkW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2973"/>
            <a:ext cx="4038600" cy="30296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4900618" cy="11430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Праздник Троицы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4000528" cy="5286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214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«Духовно - нравственное воспитание дошкольников»</vt:lpstr>
      <vt:lpstr>                    Ребенок начинает говорить, у него образуются определенные понятия, он учится мыслить, думать; воля в нем укрепляется и начинает действовать. Обогащаясь понятиями об окружающих его предметах, о своем назначении, учится различать добро и зло; в нем пробуждается совесть, начинает действовать любовь или ненависть, проявляется чувство чести и стыда. Чтобы дать надлежащее направление развитию в ребенке всех сил мы должны внимательно следить за нравственным развитием ребенка. И так, как воспитание имеет двоякую задачу: насаждать добро и искоренять зло, - то мы должны начинать это воспитание в самом раннем возрасте.   </vt:lpstr>
      <vt:lpstr>«От того, как прошло детство,  кто вел ребенка за руку в детстве,  что вошло в его разум и сердце  из окружающего мира-</vt:lpstr>
      <vt:lpstr>Актуальность</vt:lpstr>
      <vt:lpstr>Праздник Рождества</vt:lpstr>
      <vt:lpstr>Рождество</vt:lpstr>
      <vt:lpstr>Пресвятая Троица – слава тебе!</vt:lpstr>
      <vt:lpstr>Чтобы вера, чистая любовь и светлая надежда были спутниками жизненного пути и продолжали питать души и сердца наших детей.</vt:lpstr>
      <vt:lpstr>Праздник Троицы</vt:lpstr>
      <vt:lpstr>                               Праздник</vt:lpstr>
      <vt:lpstr>Результаты</vt:lpstr>
      <vt:lpstr>Слайд 12</vt:lpstr>
      <vt:lpstr>Праздник Пасхи</vt:lpstr>
      <vt:lpstr>Праздник Троицы</vt:lpstr>
      <vt:lpstr>Праздник Пасхи</vt:lpstr>
      <vt:lpstr>Цели и задачи</vt:lpstr>
      <vt:lpstr>Мы в Мордовии живем!</vt:lpstr>
      <vt:lpstr>Мы в Мордовии живем!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«Духовно - нравственное воспитание дошкольников»</dc:title>
  <dc:creator>Polykin's</dc:creator>
  <cp:lastModifiedBy>Polykin's</cp:lastModifiedBy>
  <cp:revision>46</cp:revision>
  <dcterms:created xsi:type="dcterms:W3CDTF">2013-10-09T08:41:37Z</dcterms:created>
  <dcterms:modified xsi:type="dcterms:W3CDTF">2013-10-10T15:36:46Z</dcterms:modified>
</cp:coreProperties>
</file>